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82" r:id="rId4"/>
    <p:sldId id="264" r:id="rId5"/>
    <p:sldId id="279" r:id="rId6"/>
    <p:sldId id="259" r:id="rId7"/>
    <p:sldId id="265" r:id="rId8"/>
    <p:sldId id="263" r:id="rId9"/>
    <p:sldId id="280" r:id="rId10"/>
    <p:sldId id="262" r:id="rId11"/>
    <p:sldId id="268" r:id="rId12"/>
    <p:sldId id="261" r:id="rId13"/>
    <p:sldId id="260" r:id="rId14"/>
    <p:sldId id="269" r:id="rId15"/>
    <p:sldId id="28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8" r:id="rId25"/>
    <p:sldId id="283" r:id="rId26"/>
    <p:sldId id="284" r:id="rId27"/>
    <p:sldId id="286" r:id="rId28"/>
    <p:sldId id="285" r:id="rId29"/>
    <p:sldId id="28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0DC59-E6DF-4B01-BE53-D36458E1C650}" type="datetimeFigureOut">
              <a:rPr lang="en-CA" smtClean="0"/>
              <a:t>2016-11-09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5411-CC33-4A49-8EC6-633E93C562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7417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0DC59-E6DF-4B01-BE53-D36458E1C650}" type="datetimeFigureOut">
              <a:rPr lang="en-CA" smtClean="0"/>
              <a:t>2016-11-09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5411-CC33-4A49-8EC6-633E93C562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6443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0DC59-E6DF-4B01-BE53-D36458E1C650}" type="datetimeFigureOut">
              <a:rPr lang="en-CA" smtClean="0"/>
              <a:t>2016-11-09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5411-CC33-4A49-8EC6-633E93C562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3273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0DC59-E6DF-4B01-BE53-D36458E1C650}" type="datetimeFigureOut">
              <a:rPr lang="en-CA" smtClean="0"/>
              <a:t>2016-11-09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5411-CC33-4A49-8EC6-633E93C562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615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0DC59-E6DF-4B01-BE53-D36458E1C650}" type="datetimeFigureOut">
              <a:rPr lang="en-CA" smtClean="0"/>
              <a:t>2016-11-09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5411-CC33-4A49-8EC6-633E93C562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6038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0DC59-E6DF-4B01-BE53-D36458E1C650}" type="datetimeFigureOut">
              <a:rPr lang="en-CA" smtClean="0"/>
              <a:t>2016-11-09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5411-CC33-4A49-8EC6-633E93C562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372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0DC59-E6DF-4B01-BE53-D36458E1C650}" type="datetimeFigureOut">
              <a:rPr lang="en-CA" smtClean="0"/>
              <a:t>2016-11-09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5411-CC33-4A49-8EC6-633E93C562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0205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0DC59-E6DF-4B01-BE53-D36458E1C650}" type="datetimeFigureOut">
              <a:rPr lang="en-CA" smtClean="0"/>
              <a:t>2016-11-09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5411-CC33-4A49-8EC6-633E93C562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1469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0DC59-E6DF-4B01-BE53-D36458E1C650}" type="datetimeFigureOut">
              <a:rPr lang="en-CA" smtClean="0"/>
              <a:t>2016-11-09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5411-CC33-4A49-8EC6-633E93C562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9299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0DC59-E6DF-4B01-BE53-D36458E1C650}" type="datetimeFigureOut">
              <a:rPr lang="en-CA" smtClean="0"/>
              <a:t>2016-11-09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5411-CC33-4A49-8EC6-633E93C562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0484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0DC59-E6DF-4B01-BE53-D36458E1C650}" type="datetimeFigureOut">
              <a:rPr lang="en-CA" smtClean="0"/>
              <a:t>2016-11-09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5411-CC33-4A49-8EC6-633E93C562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6337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0DC59-E6DF-4B01-BE53-D36458E1C650}" type="datetimeFigureOut">
              <a:rPr lang="en-CA" smtClean="0"/>
              <a:t>2016-11-09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35411-CC33-4A49-8EC6-633E93C562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288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gif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mzeIAYWAN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png"/><Relationship Id="rId7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12.jpeg"/><Relationship Id="rId4" Type="http://schemas.openxmlformats.org/officeDocument/2006/relationships/image" Target="../media/image8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png"/><Relationship Id="rId7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12.jpeg"/><Relationship Id="rId4" Type="http://schemas.openxmlformats.org/officeDocument/2006/relationships/image" Target="../media/image8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www.mcmelectronics.com/content/en-US/raspberry-pi" TargetMode="External"/><Relationship Id="rId7" Type="http://schemas.openxmlformats.org/officeDocument/2006/relationships/hyperlink" Target="http://www.studica.com/Raspberry-P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www.adafruit.com/Raspberrypi?gclid=CNn91ubtm9ACFQimaQodw8cHsg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hyperlink" Target="http://canada.newark.com/buy-raspberry-pi?ICID=I-HP-PP-RASPBERRY-P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spberrypi.org/download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8265" y="1943100"/>
            <a:ext cx="9879623" cy="1038958"/>
          </a:xfrm>
        </p:spPr>
        <p:txBody>
          <a:bodyPr/>
          <a:lstStyle/>
          <a:p>
            <a:r>
              <a:rPr lang="en-CA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The Raspberry Pi Initiative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5061" y="3014377"/>
            <a:ext cx="9144000" cy="555300"/>
          </a:xfrm>
        </p:spPr>
        <p:txBody>
          <a:bodyPr/>
          <a:lstStyle/>
          <a:p>
            <a:r>
              <a:rPr lang="en-CA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 Context For Authentic and Collaborative Discovery</a:t>
            </a:r>
          </a:p>
        </p:txBody>
      </p:sp>
      <p:pic>
        <p:nvPicPr>
          <p:cNvPr id="1026" name="Picture 2" descr="Image result for raspberry 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22" y="157408"/>
            <a:ext cx="448842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6088" y="106958"/>
            <a:ext cx="23201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The Raspberry Pi Initiative</a:t>
            </a:r>
          </a:p>
          <a:p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@stevenpfloyd</a:t>
            </a:r>
            <a:b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</a:br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@katrina_massey1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321169" y="465992"/>
            <a:ext cx="930226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5222" y="6456484"/>
            <a:ext cx="1157043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Image result for raspberry pi mode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233" y="4079536"/>
            <a:ext cx="2349500" cy="156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580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raspberry 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22" y="157408"/>
            <a:ext cx="448842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6088" y="106958"/>
            <a:ext cx="23201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The Raspberry Pi Initiative</a:t>
            </a:r>
          </a:p>
          <a:p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@stevenpfloyd</a:t>
            </a:r>
            <a:b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</a:br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@katrina_massey1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321169" y="465992"/>
            <a:ext cx="930226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5222" y="6456484"/>
            <a:ext cx="1157043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Image result for libre off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1175237"/>
            <a:ext cx="47625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00948" y="3339581"/>
            <a:ext cx="867897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Free and open source package of business software</a:t>
            </a:r>
          </a:p>
          <a:p>
            <a:pPr algn="ctr"/>
            <a:endParaRPr lang="en-CA" sz="28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ctr"/>
            <a:r>
              <a:rPr lang="en-CA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Can be compared to MSOffice</a:t>
            </a:r>
          </a:p>
        </p:txBody>
      </p:sp>
    </p:spTree>
    <p:extLst>
      <p:ext uri="{BB962C8B-B14F-4D97-AF65-F5344CB8AC3E}">
        <p14:creationId xmlns:p14="http://schemas.microsoft.com/office/powerpoint/2010/main" val="1680320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raspberry 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22" y="157408"/>
            <a:ext cx="448842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6088" y="106958"/>
            <a:ext cx="23201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The Raspberry Pi Initiative</a:t>
            </a:r>
          </a:p>
          <a:p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@stevenpfloyd</a:t>
            </a:r>
            <a:b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</a:br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@katrina_massey1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321169" y="465992"/>
            <a:ext cx="930226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5222" y="6456484"/>
            <a:ext cx="1157043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0" y="1351176"/>
            <a:ext cx="10072687" cy="434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raspberry 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22" y="157408"/>
            <a:ext cx="448842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6088" y="106958"/>
            <a:ext cx="23201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The Raspberry Pi Initiative</a:t>
            </a:r>
          </a:p>
          <a:p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@stevenpfloyd</a:t>
            </a:r>
            <a:b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</a:br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@katrina_massey1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321169" y="465992"/>
            <a:ext cx="930226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5222" y="6456484"/>
            <a:ext cx="1157043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Image result for sense hat emula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894" y="1526307"/>
            <a:ext cx="6368832" cy="424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864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raspberry 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22" y="157408"/>
            <a:ext cx="448842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6088" y="106958"/>
            <a:ext cx="23201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The Raspberry Pi Initiative</a:t>
            </a:r>
          </a:p>
          <a:p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@stevenpfloyd</a:t>
            </a:r>
            <a:b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</a:br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@katrina_massey1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321169" y="465992"/>
            <a:ext cx="930226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5222" y="6456484"/>
            <a:ext cx="1157043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Image result for scratch on the raspberry 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8" y="1520910"/>
            <a:ext cx="5724644" cy="413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532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raspberry 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22" y="157408"/>
            <a:ext cx="448842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6088" y="106958"/>
            <a:ext cx="23201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The Raspberry Pi Initiative</a:t>
            </a:r>
          </a:p>
          <a:p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@stevenpfloyd</a:t>
            </a:r>
            <a:b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</a:br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@katrina_massey1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321169" y="465992"/>
            <a:ext cx="930226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5222" y="6456484"/>
            <a:ext cx="1157043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Image result for python raspberry 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963712"/>
            <a:ext cx="9302750" cy="523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715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raspberry 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22" y="157408"/>
            <a:ext cx="448842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6088" y="106958"/>
            <a:ext cx="23201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The Raspberry Pi Initiative</a:t>
            </a:r>
          </a:p>
          <a:p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@stevenpfloyd</a:t>
            </a:r>
            <a:b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</a:br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@katrina_massey1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321169" y="465992"/>
            <a:ext cx="930226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5222" y="6456484"/>
            <a:ext cx="1157043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4232"/>
          <a:stretch/>
        </p:blipFill>
        <p:spPr>
          <a:xfrm>
            <a:off x="871756" y="1204656"/>
            <a:ext cx="9103117" cy="2543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3988173"/>
            <a:ext cx="2786062" cy="21107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29840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raspberry 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22" y="157408"/>
            <a:ext cx="448842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6088" y="106958"/>
            <a:ext cx="23201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The Raspberry Pi Initiative</a:t>
            </a:r>
          </a:p>
          <a:p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@stevenpfloyd</a:t>
            </a:r>
            <a:b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</a:br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@katrina_massey1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321169" y="465992"/>
            <a:ext cx="930226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5222" y="6456484"/>
            <a:ext cx="1157043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9643" y="1204656"/>
            <a:ext cx="6451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Let’s Try Some Scratch Programming…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650" y="1727876"/>
            <a:ext cx="5932610" cy="447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74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raspberry 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22" y="157408"/>
            <a:ext cx="448842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6088" y="106958"/>
            <a:ext cx="23201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The Raspberry Pi Initiative</a:t>
            </a:r>
          </a:p>
          <a:p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@stevenpfloyd</a:t>
            </a:r>
            <a:b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</a:br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@katrina_massey1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321169" y="465992"/>
            <a:ext cx="930226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5222" y="6456484"/>
            <a:ext cx="1157043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0306" y="1204656"/>
            <a:ext cx="9105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Python Programming, some basic code and the IDLE…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340763"/>
            <a:ext cx="7277100" cy="28607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64" y="1921980"/>
            <a:ext cx="3585578" cy="257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2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raspberry 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22" y="157408"/>
            <a:ext cx="448842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6088" y="106958"/>
            <a:ext cx="23201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The Raspberry Pi Initiative</a:t>
            </a:r>
          </a:p>
          <a:p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@stevenpfloyd</a:t>
            </a:r>
            <a:b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</a:br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@katrina_massey1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321169" y="465992"/>
            <a:ext cx="930226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5222" y="6456484"/>
            <a:ext cx="1157043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9643" y="1204656"/>
            <a:ext cx="6380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Let’s Try Some Python Programming…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340763"/>
            <a:ext cx="7277100" cy="28607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64" y="1921980"/>
            <a:ext cx="3585578" cy="257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0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raspberry 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22" y="157408"/>
            <a:ext cx="448842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6088" y="106958"/>
            <a:ext cx="23201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The Raspberry Pi Initiative</a:t>
            </a:r>
          </a:p>
          <a:p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@stevenpfloyd</a:t>
            </a:r>
            <a:b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</a:br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@katrina_massey1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321169" y="465992"/>
            <a:ext cx="930226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5222" y="6456484"/>
            <a:ext cx="1157043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0385" y="1052508"/>
            <a:ext cx="59394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General Purpose Input/Output Pins</a:t>
            </a:r>
          </a:p>
          <a:p>
            <a:pPr algn="ctr"/>
            <a:r>
              <a:rPr lang="en-CA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And Breadboarding….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389" y="2072683"/>
            <a:ext cx="4115480" cy="43177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5759" y="644754"/>
            <a:ext cx="3855880" cy="15934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2300" y="2517165"/>
            <a:ext cx="4089339" cy="36843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33865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raspberry 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22" y="157408"/>
            <a:ext cx="448842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6088" y="106958"/>
            <a:ext cx="23201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The Raspberry Pi Initiative</a:t>
            </a:r>
          </a:p>
          <a:p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@stevenpfloyd</a:t>
            </a:r>
            <a:b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</a:br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@katrina_massey1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321169" y="465992"/>
            <a:ext cx="930226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5222" y="6456484"/>
            <a:ext cx="1157043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Image result for raspberry pi mode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06" y="1624470"/>
            <a:ext cx="2349500" cy="156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91959" y="1814634"/>
            <a:ext cx="7319696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Become Familiar With The RPi</a:t>
            </a:r>
          </a:p>
          <a:p>
            <a:pPr algn="ctr"/>
            <a:endParaRPr lang="en-CA" sz="28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ctr"/>
            <a:r>
              <a:rPr lang="en-CA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Complete Some Specific Tutorials</a:t>
            </a:r>
          </a:p>
          <a:p>
            <a:pPr algn="ctr"/>
            <a:r>
              <a:rPr lang="en-CA" sz="1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Scratch, Python, Breadboard and LEDs, </a:t>
            </a:r>
            <a:r>
              <a:rPr lang="en-CA" sz="12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Rpi</a:t>
            </a:r>
            <a:r>
              <a:rPr lang="en-CA" sz="1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Camera</a:t>
            </a:r>
          </a:p>
          <a:p>
            <a:pPr algn="ctr"/>
            <a:endParaRPr lang="en-CA" sz="28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ctr"/>
            <a:r>
              <a:rPr lang="en-CA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Some Other RPi Tools</a:t>
            </a:r>
          </a:p>
          <a:p>
            <a:pPr algn="ctr"/>
            <a:endParaRPr lang="en-CA" sz="28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ctr"/>
            <a:r>
              <a:rPr lang="en-CA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See Pedagogical Practices and Assignments</a:t>
            </a:r>
            <a:endParaRPr lang="en-CA" sz="12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592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raspberry 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22" y="157408"/>
            <a:ext cx="448842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6088" y="106958"/>
            <a:ext cx="23201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The Raspberry Pi Initiative</a:t>
            </a:r>
          </a:p>
          <a:p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@stevenpfloyd</a:t>
            </a:r>
            <a:b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</a:br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@katrina_massey1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321169" y="465992"/>
            <a:ext cx="930226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5222" y="6456484"/>
            <a:ext cx="1157043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15445" y="1197542"/>
            <a:ext cx="5124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Let’s try out some GPIO pins…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389" y="2072683"/>
            <a:ext cx="4115480" cy="43177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5759" y="644754"/>
            <a:ext cx="3855880" cy="15934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2300" y="2517165"/>
            <a:ext cx="4089339" cy="36843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56118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raspberry 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22" y="157408"/>
            <a:ext cx="448842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6088" y="106958"/>
            <a:ext cx="23201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The Raspberry Pi Initiative</a:t>
            </a:r>
          </a:p>
          <a:p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@stevenpfloyd</a:t>
            </a:r>
            <a:b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</a:br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@katrina_massey1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321169" y="465992"/>
            <a:ext cx="930226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5222" y="6456484"/>
            <a:ext cx="1157043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24680" y="1204656"/>
            <a:ext cx="2058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RPi Camera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982" y="645473"/>
            <a:ext cx="5170897" cy="35630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749" y="4346804"/>
            <a:ext cx="4805362" cy="19714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601" y="1843820"/>
            <a:ext cx="5235123" cy="43576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43823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raspberry 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22" y="157408"/>
            <a:ext cx="448842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6088" y="106958"/>
            <a:ext cx="23201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The Raspberry Pi Initiative</a:t>
            </a:r>
          </a:p>
          <a:p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@stevenpfloyd</a:t>
            </a:r>
            <a:b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</a:br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@katrina_massey1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321169" y="465992"/>
            <a:ext cx="930226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5222" y="6456484"/>
            <a:ext cx="1157043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9289" y="1065623"/>
            <a:ext cx="5019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Let’s try out the RPi Camera…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982" y="645473"/>
            <a:ext cx="5170897" cy="35630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749" y="4346804"/>
            <a:ext cx="4805362" cy="19714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601" y="1843820"/>
            <a:ext cx="5235123" cy="43576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30898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aspberry 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22" y="157408"/>
            <a:ext cx="448842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6088" y="106958"/>
            <a:ext cx="23201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The Raspberry Pi Initiative</a:t>
            </a:r>
          </a:p>
          <a:p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@stevenpfloyd</a:t>
            </a:r>
            <a:b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</a:br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@katrina_massey1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321169" y="465992"/>
            <a:ext cx="930226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5222" y="6456484"/>
            <a:ext cx="1157043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mage result for sense h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47" y="1416205"/>
            <a:ext cx="2421555" cy="18770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raspberry pi touchscre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944" y="1018213"/>
            <a:ext cx="2768600" cy="20764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raspberry pi motion sens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244" y="3822364"/>
            <a:ext cx="1732260" cy="21050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raspberry pi servo mo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310" y="4243480"/>
            <a:ext cx="2057400" cy="15430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323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aspberry 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22" y="157408"/>
            <a:ext cx="448842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6088" y="106958"/>
            <a:ext cx="23201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The Raspberry Pi Initiative</a:t>
            </a:r>
          </a:p>
          <a:p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@stevenpfloyd</a:t>
            </a:r>
            <a:b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</a:br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@katrina_massey1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321169" y="465992"/>
            <a:ext cx="930226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5222" y="6456484"/>
            <a:ext cx="1157043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3387" y="943046"/>
            <a:ext cx="3115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Student projects…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80792" y="4827168"/>
            <a:ext cx="2718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hlinkClick r:id="rId3"/>
              </a:rPr>
              <a:t>YouTube: The RPi Initiative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99490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8265" y="1943100"/>
            <a:ext cx="9879623" cy="1038958"/>
          </a:xfrm>
        </p:spPr>
        <p:txBody>
          <a:bodyPr/>
          <a:lstStyle/>
          <a:p>
            <a:r>
              <a:rPr lang="en-CA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The Raspberry Pi Initiative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5061" y="3014377"/>
            <a:ext cx="9144000" cy="555300"/>
          </a:xfrm>
        </p:spPr>
        <p:txBody>
          <a:bodyPr/>
          <a:lstStyle/>
          <a:p>
            <a:r>
              <a:rPr lang="en-CA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 Context For Authentic and Collaborative Discovery</a:t>
            </a:r>
          </a:p>
        </p:txBody>
      </p:sp>
      <p:pic>
        <p:nvPicPr>
          <p:cNvPr id="1026" name="Picture 2" descr="Image result for raspberry 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22" y="157408"/>
            <a:ext cx="448842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6088" y="106958"/>
            <a:ext cx="23201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The Raspberry Pi Initiative</a:t>
            </a:r>
          </a:p>
          <a:p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@stevenpfloyd</a:t>
            </a:r>
            <a:b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</a:br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@katrina_massey1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321169" y="465992"/>
            <a:ext cx="930226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5222" y="6456484"/>
            <a:ext cx="1157043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Image result for raspberry pi mode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233" y="4079536"/>
            <a:ext cx="2349500" cy="156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5555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837" y="2195512"/>
            <a:ext cx="2557463" cy="252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46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739" y="217265"/>
            <a:ext cx="5336930" cy="644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20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974" y="176925"/>
            <a:ext cx="6105525" cy="653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37" y="2181423"/>
            <a:ext cx="2557463" cy="25292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499" y="2014537"/>
            <a:ext cx="2557463" cy="252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843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974" y="176925"/>
            <a:ext cx="6105525" cy="653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37" y="2181423"/>
            <a:ext cx="2557463" cy="25292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499" y="2014537"/>
            <a:ext cx="2557463" cy="252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21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raspberry 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22" y="157408"/>
            <a:ext cx="448842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6088" y="106958"/>
            <a:ext cx="23201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The Raspberry Pi Initiative</a:t>
            </a:r>
          </a:p>
          <a:p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@stevenpfloyd</a:t>
            </a:r>
            <a:b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</a:br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@katrina_massey1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321169" y="465992"/>
            <a:ext cx="930226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5222" y="6456484"/>
            <a:ext cx="1157043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Image result for raspberry pi mode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88" y="2583343"/>
            <a:ext cx="2349500" cy="156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rot="21404453">
            <a:off x="1219959" y="3452828"/>
            <a:ext cx="1432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Relaxed</a:t>
            </a:r>
            <a:endParaRPr lang="en-CA" sz="12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 rot="911739">
            <a:off x="7623263" y="1534294"/>
            <a:ext cx="2309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Collaborative</a:t>
            </a:r>
            <a:endParaRPr lang="en-CA" sz="12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 rot="414829">
            <a:off x="7692364" y="5530253"/>
            <a:ext cx="1911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Learn stuff</a:t>
            </a:r>
            <a:endParaRPr lang="en-CA" sz="12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 rot="20645576">
            <a:off x="4811219" y="5261169"/>
            <a:ext cx="1925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Scattered?</a:t>
            </a:r>
            <a:endParaRPr lang="en-CA" sz="12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 rot="20828518">
            <a:off x="1847937" y="1617530"/>
            <a:ext cx="2023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Exploratory</a:t>
            </a:r>
            <a:endParaRPr lang="en-CA" sz="12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 rot="460571">
            <a:off x="1194447" y="4991684"/>
            <a:ext cx="1822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Inquisitive</a:t>
            </a:r>
            <a:endParaRPr lang="en-CA" sz="12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 rot="414829">
            <a:off x="8201339" y="3036205"/>
            <a:ext cx="2491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Differentiated</a:t>
            </a:r>
            <a:endParaRPr lang="en-CA" sz="12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 rot="414829">
            <a:off x="8428058" y="4397577"/>
            <a:ext cx="1299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Patient</a:t>
            </a:r>
            <a:endParaRPr lang="en-CA" sz="12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57356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raspberry 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22" y="157408"/>
            <a:ext cx="448842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6088" y="106958"/>
            <a:ext cx="23201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The Raspberry Pi Initiative</a:t>
            </a:r>
          </a:p>
          <a:p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@stevenpfloyd</a:t>
            </a:r>
            <a:b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</a:br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@katrina_massey1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321169" y="465992"/>
            <a:ext cx="930226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5222" y="6456484"/>
            <a:ext cx="1157043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Image result for raspberry pi mode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88" y="1571717"/>
            <a:ext cx="2349500" cy="156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46828" y="3992463"/>
            <a:ext cx="756758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 computer without a hard drive</a:t>
            </a:r>
          </a:p>
          <a:p>
            <a:pPr algn="ctr"/>
            <a:endParaRPr lang="en-CA" sz="28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ctr"/>
            <a:r>
              <a:rPr lang="en-CA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 separate SD card stores O/S, software, files</a:t>
            </a:r>
          </a:p>
        </p:txBody>
      </p:sp>
      <p:pic>
        <p:nvPicPr>
          <p:cNvPr id="10" name="Picture 8" descr="Image result for sd ca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5" y="1317739"/>
            <a:ext cx="120967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raspberry pi 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175" y="966127"/>
            <a:ext cx="3908399" cy="344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337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raspberry 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22" y="157408"/>
            <a:ext cx="448842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6088" y="106958"/>
            <a:ext cx="23201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The Raspberry Pi Initiative</a:t>
            </a:r>
          </a:p>
          <a:p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@stevenpfloyd</a:t>
            </a:r>
            <a:b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</a:br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@katrina_massey1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321169" y="465992"/>
            <a:ext cx="930226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5222" y="6456484"/>
            <a:ext cx="1157043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2848" y="2189857"/>
            <a:ext cx="33766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First released in 2012 - UK</a:t>
            </a:r>
          </a:p>
          <a:p>
            <a:pPr algn="ctr"/>
            <a:endParaRPr lang="en-CA" sz="28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ctr"/>
            <a:r>
              <a:rPr lang="en-CA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Numerous versions and updates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621" y="1140238"/>
            <a:ext cx="6719810" cy="48969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Image result for raspberry pi ze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4740042"/>
            <a:ext cx="1539722" cy="14204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16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raspberry 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22" y="157408"/>
            <a:ext cx="448842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6088" y="106958"/>
            <a:ext cx="23201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The Raspberry Pi Initiative</a:t>
            </a:r>
          </a:p>
          <a:p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@stevenpfloyd</a:t>
            </a:r>
            <a:b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</a:br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@katrina_massey1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321169" y="465992"/>
            <a:ext cx="9575556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5222" y="6456484"/>
            <a:ext cx="1157043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Image result for ac to micro usb adap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83" y="2122318"/>
            <a:ext cx="1817931" cy="173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usb keyboa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334" y="1502783"/>
            <a:ext cx="2114549" cy="211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usb mou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1196283"/>
            <a:ext cx="16573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sd car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582" y="1608170"/>
            <a:ext cx="120967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Image result for raspberry pi model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542" y="4044686"/>
            <a:ext cx="2349500" cy="156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Image result for monito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725" y="3452893"/>
            <a:ext cx="1790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Image result for hdmi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8"/>
          <a:stretch/>
        </p:blipFill>
        <p:spPr bwMode="auto">
          <a:xfrm>
            <a:off x="8528591" y="4757379"/>
            <a:ext cx="1054100" cy="64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801703" y="5669897"/>
            <a:ext cx="5024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Plug it all in… POWER LAST!!!</a:t>
            </a:r>
          </a:p>
        </p:txBody>
      </p:sp>
      <p:pic>
        <p:nvPicPr>
          <p:cNvPr id="17" name="Picture 2" descr="Image result for element 14 hdmi to vg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966" y="4080972"/>
            <a:ext cx="983232" cy="55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66496" y="896791"/>
            <a:ext cx="3073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Let’s get started…</a:t>
            </a:r>
          </a:p>
        </p:txBody>
      </p:sp>
    </p:spTree>
    <p:extLst>
      <p:ext uri="{BB962C8B-B14F-4D97-AF65-F5344CB8AC3E}">
        <p14:creationId xmlns:p14="http://schemas.microsoft.com/office/powerpoint/2010/main" val="3067286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raspberry 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22" y="157408"/>
            <a:ext cx="448842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6088" y="106958"/>
            <a:ext cx="23201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The Raspberry Pi Initiative</a:t>
            </a:r>
          </a:p>
          <a:p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@stevenpfloyd</a:t>
            </a:r>
            <a:b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</a:br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@katrina_massey1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321169" y="465992"/>
            <a:ext cx="9575556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5222" y="6456484"/>
            <a:ext cx="1157043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Image result for ac to micro usb adap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88" y="1722925"/>
            <a:ext cx="1817931" cy="173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usb keyboa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6" y="825027"/>
            <a:ext cx="2114549" cy="211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usb mou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1352550"/>
            <a:ext cx="16573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sd car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0" y="1646726"/>
            <a:ext cx="120967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Image result for raspberry pi model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385" y="3755686"/>
            <a:ext cx="2349500" cy="156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Image result for monito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725" y="3452893"/>
            <a:ext cx="1790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Image result for hdmi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8"/>
          <a:stretch/>
        </p:blipFill>
        <p:spPr bwMode="auto">
          <a:xfrm>
            <a:off x="8528591" y="4757379"/>
            <a:ext cx="1054100" cy="64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575482" y="2486680"/>
            <a:ext cx="1051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$8.00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6753" y="3607006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$20.00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31692" y="2555360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$10.00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046808" y="2676408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$15.00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06507" y="4981983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$40.00</a:t>
            </a:r>
          </a:p>
        </p:txBody>
      </p:sp>
      <p:pic>
        <p:nvPicPr>
          <p:cNvPr id="9218" name="Picture 2" descr="Image result for element 14 hdmi to vg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691" y="3960576"/>
            <a:ext cx="2172593" cy="122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0340051" y="5243593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$20.00</a:t>
            </a:r>
          </a:p>
        </p:txBody>
      </p:sp>
    </p:spTree>
    <p:extLst>
      <p:ext uri="{BB962C8B-B14F-4D97-AF65-F5344CB8AC3E}">
        <p14:creationId xmlns:p14="http://schemas.microsoft.com/office/powerpoint/2010/main" val="3625703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5143"/>
            <a:ext cx="10515600" cy="1325563"/>
          </a:xfrm>
        </p:spPr>
        <p:txBody>
          <a:bodyPr/>
          <a:lstStyle/>
          <a:p>
            <a:r>
              <a:rPr lang="en-CA" dirty="0"/>
              <a:t>Where…</a:t>
            </a:r>
          </a:p>
        </p:txBody>
      </p:sp>
      <p:pic>
        <p:nvPicPr>
          <p:cNvPr id="4" name="Picture 2" descr="Image result for raspberry 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22" y="157408"/>
            <a:ext cx="448842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6088" y="106958"/>
            <a:ext cx="23201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The Raspberry Pi Initiative</a:t>
            </a:r>
          </a:p>
          <a:p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@stevenpfloyd</a:t>
            </a:r>
            <a:b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</a:br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@katrina_massey1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321169" y="465992"/>
            <a:ext cx="930226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5222" y="6456484"/>
            <a:ext cx="1157043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3403844"/>
            <a:ext cx="3371850" cy="8191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2275" y="3640842"/>
            <a:ext cx="2428875" cy="10096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2738" y="5178744"/>
            <a:ext cx="1466850" cy="6000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6300" y="1490043"/>
            <a:ext cx="5564414" cy="10371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55581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5143"/>
            <a:ext cx="10515600" cy="1325563"/>
          </a:xfrm>
        </p:spPr>
        <p:txBody>
          <a:bodyPr/>
          <a:lstStyle/>
          <a:p>
            <a:r>
              <a:rPr lang="en-CA" dirty="0"/>
              <a:t>The Operating System…</a:t>
            </a:r>
          </a:p>
        </p:txBody>
      </p:sp>
      <p:pic>
        <p:nvPicPr>
          <p:cNvPr id="4" name="Picture 2" descr="Image result for raspberry 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22" y="157408"/>
            <a:ext cx="448842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6088" y="106958"/>
            <a:ext cx="23201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The Raspberry Pi Initiative</a:t>
            </a:r>
          </a:p>
          <a:p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@stevenpfloyd</a:t>
            </a:r>
            <a:b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</a:br>
            <a:r>
              <a:rPr lang="en-CA" sz="1400" dirty="0">
                <a:latin typeface="Malgun Gothic" panose="020B0503020000020004" pitchFamily="34" charset="-127"/>
                <a:ea typeface="Malgun Gothic" panose="020B0503020000020004" pitchFamily="34" charset="-127"/>
                <a:cs typeface="Courier New" panose="02070309020205020404" pitchFamily="49" charset="0"/>
              </a:rPr>
              <a:t>@katrina_massey1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321169" y="465992"/>
            <a:ext cx="930226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5222" y="6456484"/>
            <a:ext cx="1157043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737" y="984452"/>
            <a:ext cx="3332711" cy="16069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15408" y="2838863"/>
            <a:ext cx="1109977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Noobs can be downloaded, unzipped, files then copied to SD</a:t>
            </a:r>
          </a:p>
          <a:p>
            <a:pPr algn="ctr"/>
            <a:endParaRPr lang="en-CA" sz="28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ctr"/>
            <a:r>
              <a:rPr lang="en-CA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Raspbian can be downloaded, unzipped, image then written to SD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CA" sz="28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ctr"/>
            <a:r>
              <a:rPr lang="en-CA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We are using Raspbian, written to SD using Win32DiskImager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1831" y="5197925"/>
            <a:ext cx="2414587" cy="11462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85594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366</Words>
  <Application>Microsoft Office PowerPoint</Application>
  <PresentationFormat>Widescreen</PresentationFormat>
  <Paragraphs>104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Malgun Gothic</vt:lpstr>
      <vt:lpstr>Arial</vt:lpstr>
      <vt:lpstr>Calibri</vt:lpstr>
      <vt:lpstr>Calibri Light</vt:lpstr>
      <vt:lpstr>Courier New</vt:lpstr>
      <vt:lpstr>Office Theme</vt:lpstr>
      <vt:lpstr>The Raspberry Pi Initiative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Where…</vt:lpstr>
      <vt:lpstr>The Operating System…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Raspberry Pi Initiative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Raspberry Pi Initiative</dc:title>
  <dc:creator>Floyd, Steven</dc:creator>
  <cp:lastModifiedBy>Floyd, Steven</cp:lastModifiedBy>
  <cp:revision>77</cp:revision>
  <dcterms:created xsi:type="dcterms:W3CDTF">2016-11-09T03:25:25Z</dcterms:created>
  <dcterms:modified xsi:type="dcterms:W3CDTF">2016-11-09T15:29:29Z</dcterms:modified>
</cp:coreProperties>
</file>